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57d: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altLang="en-US" sz="28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8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</a:t>
            </a:r>
            <a:r>
              <a:rPr lang="en-US" altLang="en-US" sz="3000" i="1" kern="0" smtClean="0"/>
              <a:t>1 H. </a:t>
            </a:r>
            <a:r>
              <a:rPr lang="en-US" altLang="en-US" sz="3000" i="1" kern="0" dirty="0" smtClean="0"/>
              <a:t>8MIN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57d: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 </a:t>
            </a:r>
            <a:r>
              <a:rPr lang="en-US" altLang="en-US" sz="3000" kern="0" dirty="0" smtClean="0"/>
              <a:t>14-17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81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25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24</cp:revision>
  <cp:lastPrinted>2015-01-15T16:12:21Z</cp:lastPrinted>
  <dcterms:created xsi:type="dcterms:W3CDTF">2012-01-24T15:09:34Z</dcterms:created>
  <dcterms:modified xsi:type="dcterms:W3CDTF">2016-02-25T20:00:50Z</dcterms:modified>
</cp:coreProperties>
</file>